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359900" cy="251936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6" userDrawn="1">
          <p15:clr>
            <a:srgbClr val="A4A3A4"/>
          </p15:clr>
        </p15:guide>
        <p15:guide id="2" pos="294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71FF"/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93" autoAdjust="0"/>
    <p:restoredTop sz="94660"/>
  </p:normalViewPr>
  <p:slideViewPr>
    <p:cSldViewPr snapToGrid="0" showGuides="1">
      <p:cViewPr varScale="1">
        <p:scale>
          <a:sx n="142" d="100"/>
          <a:sy n="142" d="100"/>
        </p:scale>
        <p:origin x="168" y="1488"/>
      </p:cViewPr>
      <p:guideLst>
        <p:guide orient="horz" pos="756"/>
        <p:guide pos="2948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tags" Target="../tags/tag8.xml"/><Relationship Id="rId3" Type="http://schemas.openxmlformats.org/officeDocument/2006/relationships/tags" Target="../tags/tag9.xml"/><Relationship Id="rId4" Type="http://schemas.openxmlformats.org/officeDocument/2006/relationships/tags" Target="../tags/tag10.xml"/><Relationship Id="rId5" Type="http://schemas.openxmlformats.org/officeDocument/2006/relationships/tags" Target="../tags/tag11.xml"/><Relationship Id="rId6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tags" Target="../tags/tag13.xml"/><Relationship Id="rId3" Type="http://schemas.openxmlformats.org/officeDocument/2006/relationships/tags" Target="../tags/tag14.xml"/><Relationship Id="rId4" Type="http://schemas.openxmlformats.org/officeDocument/2006/relationships/tags" Target="../tags/tag15.xml"/><Relationship Id="rId5" Type="http://schemas.openxmlformats.org/officeDocument/2006/relationships/tags" Target="../tags/tag16.xml"/><Relationship Id="rId6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tags" Target="../tags/tag18.xml"/><Relationship Id="rId3" Type="http://schemas.openxmlformats.org/officeDocument/2006/relationships/tags" Target="../tags/tag19.xml"/><Relationship Id="rId4" Type="http://schemas.openxmlformats.org/officeDocument/2006/relationships/tags" Target="../tags/tag20.xml"/><Relationship Id="rId5" Type="http://schemas.openxmlformats.org/officeDocument/2006/relationships/tags" Target="../tags/tag21.xml"/><Relationship Id="rId6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tags" Target="../tags/tag23.xml"/><Relationship Id="rId3" Type="http://schemas.openxmlformats.org/officeDocument/2006/relationships/tags" Target="../tags/tag24.xml"/><Relationship Id="rId4" Type="http://schemas.openxmlformats.org/officeDocument/2006/relationships/tags" Target="../tags/tag25.xml"/><Relationship Id="rId5" Type="http://schemas.openxmlformats.org/officeDocument/2006/relationships/tags" Target="../tags/tag26.xml"/><Relationship Id="rId6" Type="http://schemas.openxmlformats.org/officeDocument/2006/relationships/tags" Target="../tags/tag27.xml"/><Relationship Id="rId7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28.xml"/><Relationship Id="rId2" Type="http://schemas.openxmlformats.org/officeDocument/2006/relationships/tags" Target="../tags/tag29.xml"/><Relationship Id="rId3" Type="http://schemas.openxmlformats.org/officeDocument/2006/relationships/tags" Target="../tags/tag30.xml"/><Relationship Id="rId4" Type="http://schemas.openxmlformats.org/officeDocument/2006/relationships/tags" Target="../tags/tag31.xml"/><Relationship Id="rId5" Type="http://schemas.openxmlformats.org/officeDocument/2006/relationships/tags" Target="../tags/tag32.xml"/><Relationship Id="rId6" Type="http://schemas.openxmlformats.org/officeDocument/2006/relationships/tags" Target="../tags/tag33.xml"/><Relationship Id="rId7" Type="http://schemas.openxmlformats.org/officeDocument/2006/relationships/tags" Target="../tags/tag34.xml"/><Relationship Id="rId8" Type="http://schemas.openxmlformats.org/officeDocument/2006/relationships/tags" Target="../tags/tag35.xml"/><Relationship Id="rId9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36.xml"/><Relationship Id="rId2" Type="http://schemas.openxmlformats.org/officeDocument/2006/relationships/tags" Target="../tags/tag37.xml"/><Relationship Id="rId3" Type="http://schemas.openxmlformats.org/officeDocument/2006/relationships/tags" Target="../tags/tag38.xml"/><Relationship Id="rId4" Type="http://schemas.openxmlformats.org/officeDocument/2006/relationships/tags" Target="../tags/tag39.xml"/><Relationship Id="rId5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40.xml"/><Relationship Id="rId2" Type="http://schemas.openxmlformats.org/officeDocument/2006/relationships/tags" Target="../tags/tag41.xml"/><Relationship Id="rId3" Type="http://schemas.openxmlformats.org/officeDocument/2006/relationships/tags" Target="../tags/tag42.xml"/><Relationship Id="rId4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tags" Target="../tags/tag43.xml"/><Relationship Id="rId2" Type="http://schemas.openxmlformats.org/officeDocument/2006/relationships/tags" Target="../tags/tag44.xml"/><Relationship Id="rId3" Type="http://schemas.openxmlformats.org/officeDocument/2006/relationships/tags" Target="../tags/tag45.xml"/><Relationship Id="rId4" Type="http://schemas.openxmlformats.org/officeDocument/2006/relationships/tags" Target="../tags/tag46.xml"/><Relationship Id="rId5" Type="http://schemas.openxmlformats.org/officeDocument/2006/relationships/tags" Target="../tags/tag47.xml"/><Relationship Id="rId6" Type="http://schemas.openxmlformats.org/officeDocument/2006/relationships/tags" Target="../tags/tag48.xml"/><Relationship Id="rId7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49.xml"/><Relationship Id="rId2" Type="http://schemas.openxmlformats.org/officeDocument/2006/relationships/tags" Target="../tags/tag50.xml"/><Relationship Id="rId3" Type="http://schemas.openxmlformats.org/officeDocument/2006/relationships/tags" Target="../tags/tag51.xml"/><Relationship Id="rId4" Type="http://schemas.openxmlformats.org/officeDocument/2006/relationships/tags" Target="../tags/tag52.xml"/><Relationship Id="rId5" Type="http://schemas.openxmlformats.org/officeDocument/2006/relationships/tags" Target="../tags/tag53.xml"/><Relationship Id="rId6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54.xml"/><Relationship Id="rId2" Type="http://schemas.openxmlformats.org/officeDocument/2006/relationships/tags" Target="../tags/tag55.xml"/><Relationship Id="rId3" Type="http://schemas.openxmlformats.org/officeDocument/2006/relationships/tags" Target="../tags/tag56.xml"/><Relationship Id="rId4" Type="http://schemas.openxmlformats.org/officeDocument/2006/relationships/tags" Target="../tags/tag57.xml"/><Relationship Id="rId5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58.xml"/><Relationship Id="rId2" Type="http://schemas.openxmlformats.org/officeDocument/2006/relationships/tags" Target="../tags/tag59.xml"/><Relationship Id="rId3" Type="http://schemas.openxmlformats.org/officeDocument/2006/relationships/tags" Target="../tags/tag60.xml"/><Relationship Id="rId4" Type="http://schemas.openxmlformats.org/officeDocument/2006/relationships/tags" Target="../tags/tag61.xml"/><Relationship Id="rId5" Type="http://schemas.openxmlformats.org/officeDocument/2006/relationships/tags" Target="../tags/tag62.xml"/><Relationship Id="rId6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69.xml"/><Relationship Id="rId2" Type="http://schemas.openxmlformats.org/officeDocument/2006/relationships/tags" Target="../tags/tag70.xml"/><Relationship Id="rId3" Type="http://schemas.openxmlformats.org/officeDocument/2006/relationships/tags" Target="../tags/tag71.xml"/><Relationship Id="rId4" Type="http://schemas.openxmlformats.org/officeDocument/2006/relationships/tags" Target="../tags/tag72.xml"/><Relationship Id="rId5" Type="http://schemas.openxmlformats.org/officeDocument/2006/relationships/tags" Target="../tags/tag73.xml"/><Relationship Id="rId6" Type="http://schemas.openxmlformats.org/officeDocument/2006/relationships/slideMaster" Target="../slideMasters/slideMaster2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74.xml"/><Relationship Id="rId2" Type="http://schemas.openxmlformats.org/officeDocument/2006/relationships/tags" Target="../tags/tag75.xml"/><Relationship Id="rId3" Type="http://schemas.openxmlformats.org/officeDocument/2006/relationships/tags" Target="../tags/tag76.xml"/><Relationship Id="rId4" Type="http://schemas.openxmlformats.org/officeDocument/2006/relationships/tags" Target="../tags/tag77.xml"/><Relationship Id="rId5" Type="http://schemas.openxmlformats.org/officeDocument/2006/relationships/tags" Target="../tags/tag78.xml"/><Relationship Id="rId6" Type="http://schemas.openxmlformats.org/officeDocument/2006/relationships/slideMaster" Target="../slideMasters/slideMaster2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79.xml"/><Relationship Id="rId2" Type="http://schemas.openxmlformats.org/officeDocument/2006/relationships/tags" Target="../tags/tag80.xml"/><Relationship Id="rId3" Type="http://schemas.openxmlformats.org/officeDocument/2006/relationships/tags" Target="../tags/tag81.xml"/><Relationship Id="rId4" Type="http://schemas.openxmlformats.org/officeDocument/2006/relationships/tags" Target="../tags/tag82.xml"/><Relationship Id="rId5" Type="http://schemas.openxmlformats.org/officeDocument/2006/relationships/tags" Target="../tags/tag83.xml"/><Relationship Id="rId6" Type="http://schemas.openxmlformats.org/officeDocument/2006/relationships/slideMaster" Target="../slideMasters/slideMaster2.xml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tags" Target="../tags/tag84.xml"/><Relationship Id="rId2" Type="http://schemas.openxmlformats.org/officeDocument/2006/relationships/tags" Target="../tags/tag85.xml"/><Relationship Id="rId3" Type="http://schemas.openxmlformats.org/officeDocument/2006/relationships/tags" Target="../tags/tag86.xml"/><Relationship Id="rId4" Type="http://schemas.openxmlformats.org/officeDocument/2006/relationships/tags" Target="../tags/tag87.xml"/><Relationship Id="rId5" Type="http://schemas.openxmlformats.org/officeDocument/2006/relationships/tags" Target="../tags/tag88.xml"/><Relationship Id="rId6" Type="http://schemas.openxmlformats.org/officeDocument/2006/relationships/tags" Target="../tags/tag89.xml"/><Relationship Id="rId7" Type="http://schemas.openxmlformats.org/officeDocument/2006/relationships/slideMaster" Target="../slideMasters/slideMaster2.xml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tags" Target="../tags/tag90.xml"/><Relationship Id="rId2" Type="http://schemas.openxmlformats.org/officeDocument/2006/relationships/tags" Target="../tags/tag91.xml"/><Relationship Id="rId3" Type="http://schemas.openxmlformats.org/officeDocument/2006/relationships/tags" Target="../tags/tag92.xml"/><Relationship Id="rId4" Type="http://schemas.openxmlformats.org/officeDocument/2006/relationships/tags" Target="../tags/tag93.xml"/><Relationship Id="rId5" Type="http://schemas.openxmlformats.org/officeDocument/2006/relationships/tags" Target="../tags/tag94.xml"/><Relationship Id="rId6" Type="http://schemas.openxmlformats.org/officeDocument/2006/relationships/tags" Target="../tags/tag95.xml"/><Relationship Id="rId7" Type="http://schemas.openxmlformats.org/officeDocument/2006/relationships/tags" Target="../tags/tag96.xml"/><Relationship Id="rId8" Type="http://schemas.openxmlformats.org/officeDocument/2006/relationships/tags" Target="../tags/tag97.xml"/><Relationship Id="rId9" Type="http://schemas.openxmlformats.org/officeDocument/2006/relationships/slideMaster" Target="../slideMasters/slideMaster2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98.xml"/><Relationship Id="rId2" Type="http://schemas.openxmlformats.org/officeDocument/2006/relationships/tags" Target="../tags/tag99.xml"/><Relationship Id="rId3" Type="http://schemas.openxmlformats.org/officeDocument/2006/relationships/tags" Target="../tags/tag100.xml"/><Relationship Id="rId4" Type="http://schemas.openxmlformats.org/officeDocument/2006/relationships/tags" Target="../tags/tag101.xml"/><Relationship Id="rId5" Type="http://schemas.openxmlformats.org/officeDocument/2006/relationships/slideMaster" Target="../slideMasters/slideMaster2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102.xml"/><Relationship Id="rId2" Type="http://schemas.openxmlformats.org/officeDocument/2006/relationships/tags" Target="../tags/tag103.xml"/><Relationship Id="rId3" Type="http://schemas.openxmlformats.org/officeDocument/2006/relationships/tags" Target="../tags/tag104.xml"/><Relationship Id="rId4" Type="http://schemas.openxmlformats.org/officeDocument/2006/relationships/slideMaster" Target="../slideMasters/slideMaster2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105.xml"/><Relationship Id="rId2" Type="http://schemas.openxmlformats.org/officeDocument/2006/relationships/tags" Target="../tags/tag106.xml"/><Relationship Id="rId3" Type="http://schemas.openxmlformats.org/officeDocument/2006/relationships/tags" Target="../tags/tag107.xml"/><Relationship Id="rId4" Type="http://schemas.openxmlformats.org/officeDocument/2006/relationships/tags" Target="../tags/tag108.xml"/><Relationship Id="rId5" Type="http://schemas.openxmlformats.org/officeDocument/2006/relationships/tags" Target="../tags/tag109.xml"/><Relationship Id="rId6" Type="http://schemas.openxmlformats.org/officeDocument/2006/relationships/tags" Target="../tags/tag110.xml"/><Relationship Id="rId7" Type="http://schemas.openxmlformats.org/officeDocument/2006/relationships/slideMaster" Target="../slideMasters/slideMaster2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111.xml"/><Relationship Id="rId2" Type="http://schemas.openxmlformats.org/officeDocument/2006/relationships/tags" Target="../tags/tag112.xml"/><Relationship Id="rId3" Type="http://schemas.openxmlformats.org/officeDocument/2006/relationships/tags" Target="../tags/tag113.xml"/><Relationship Id="rId4" Type="http://schemas.openxmlformats.org/officeDocument/2006/relationships/tags" Target="../tags/tag114.xml"/><Relationship Id="rId5" Type="http://schemas.openxmlformats.org/officeDocument/2006/relationships/tags" Target="../tags/tag115.xml"/><Relationship Id="rId6" Type="http://schemas.openxmlformats.org/officeDocument/2006/relationships/slideMaster" Target="../slideMasters/slideMaster2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116.xml"/><Relationship Id="rId2" Type="http://schemas.openxmlformats.org/officeDocument/2006/relationships/tags" Target="../tags/tag117.xml"/><Relationship Id="rId3" Type="http://schemas.openxmlformats.org/officeDocument/2006/relationships/tags" Target="../tags/tag118.xml"/><Relationship Id="rId4" Type="http://schemas.openxmlformats.org/officeDocument/2006/relationships/tags" Target="../tags/tag119.xml"/><Relationship Id="rId5" Type="http://schemas.openxmlformats.org/officeDocument/2006/relationships/slideMaster" Target="../slideMasters/slideMaster2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120.xml"/><Relationship Id="rId2" Type="http://schemas.openxmlformats.org/officeDocument/2006/relationships/tags" Target="../tags/tag121.xml"/><Relationship Id="rId3" Type="http://schemas.openxmlformats.org/officeDocument/2006/relationships/tags" Target="../tags/tag122.xml"/><Relationship Id="rId4" Type="http://schemas.openxmlformats.org/officeDocument/2006/relationships/tags" Target="../tags/tag123.xml"/><Relationship Id="rId5" Type="http://schemas.openxmlformats.org/officeDocument/2006/relationships/tags" Target="../tags/tag124.xml"/><Relationship Id="rId6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20349" y="336077"/>
            <a:ext cx="7523088" cy="944719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2205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920349" y="1308581"/>
            <a:ext cx="7523088" cy="541163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880" spc="200"/>
            </a:lvl1pPr>
            <a:lvl2pPr marL="167640" indent="0" algn="ctr">
              <a:buNone/>
              <a:defRPr sz="735"/>
            </a:lvl2pPr>
            <a:lvl3pPr marL="335915" indent="0" algn="ctr">
              <a:buNone/>
              <a:defRPr sz="665"/>
            </a:lvl3pPr>
            <a:lvl4pPr marL="504190" indent="0" algn="ctr">
              <a:buNone/>
              <a:defRPr sz="590"/>
            </a:lvl4pPr>
            <a:lvl5pPr marL="672465" indent="0" algn="ctr">
              <a:buNone/>
              <a:defRPr sz="590"/>
            </a:lvl5pPr>
            <a:lvl6pPr marL="840105" indent="0" algn="ctr">
              <a:buNone/>
              <a:defRPr sz="590"/>
            </a:lvl6pPr>
            <a:lvl7pPr marL="1008380" indent="0" algn="ctr">
              <a:buNone/>
              <a:defRPr sz="590"/>
            </a:lvl7pPr>
            <a:lvl8pPr marL="1176020" indent="0" algn="ctr">
              <a:buNone/>
              <a:defRPr sz="590"/>
            </a:lvl8pPr>
            <a:lvl9pPr marL="1344295" indent="0" algn="ctr">
              <a:buNone/>
              <a:defRPr sz="59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084" y="223610"/>
            <a:ext cx="8421326" cy="25933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67084" y="547779"/>
            <a:ext cx="8421326" cy="1749186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528386" y="1414432"/>
            <a:ext cx="5964300" cy="28182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615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528386" y="1696260"/>
            <a:ext cx="5964300" cy="31887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66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67640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2pPr>
            <a:lvl3pPr marL="33591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3pPr>
            <a:lvl4pPr marL="504190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4pPr>
            <a:lvl5pPr marL="67246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5pPr>
            <a:lvl6pPr marL="84010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6pPr>
            <a:lvl7pPr marL="1008380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7pPr>
            <a:lvl8pPr marL="1176020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8pPr>
            <a:lvl9pPr marL="134429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084" y="223610"/>
            <a:ext cx="8421326" cy="25933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67084" y="551748"/>
            <a:ext cx="3974357" cy="174521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922344" y="551748"/>
            <a:ext cx="3974357" cy="1745217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084" y="223610"/>
            <a:ext cx="8421326" cy="25933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67084" y="525285"/>
            <a:ext cx="4101493" cy="140252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73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67640" indent="0">
              <a:buNone/>
              <a:defRPr sz="735" b="1"/>
            </a:lvl2pPr>
            <a:lvl3pPr marL="335915" indent="0">
              <a:buNone/>
              <a:defRPr sz="665" b="1"/>
            </a:lvl3pPr>
            <a:lvl4pPr marL="504190" indent="0">
              <a:buNone/>
              <a:defRPr sz="590" b="1"/>
            </a:lvl4pPr>
            <a:lvl5pPr marL="672465" indent="0">
              <a:buNone/>
              <a:defRPr sz="590" b="1"/>
            </a:lvl5pPr>
            <a:lvl6pPr marL="840105" indent="0">
              <a:buNone/>
              <a:defRPr sz="590" b="1"/>
            </a:lvl6pPr>
            <a:lvl7pPr marL="1008380" indent="0">
              <a:buNone/>
              <a:defRPr sz="590" b="1"/>
            </a:lvl7pPr>
            <a:lvl8pPr marL="1176020" indent="0">
              <a:buNone/>
              <a:defRPr sz="590" b="1"/>
            </a:lvl8pPr>
            <a:lvl9pPr marL="1344295" indent="0">
              <a:buNone/>
              <a:defRPr sz="59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7084" y="681415"/>
            <a:ext cx="4101493" cy="161554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787339" y="522539"/>
            <a:ext cx="4101493" cy="140252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73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67640" indent="0">
              <a:buNone/>
              <a:defRPr sz="735" b="1"/>
            </a:lvl2pPr>
            <a:lvl3pPr marL="335915" indent="0">
              <a:buNone/>
              <a:defRPr sz="665" b="1"/>
            </a:lvl3pPr>
            <a:lvl4pPr marL="504190" indent="0">
              <a:buNone/>
              <a:defRPr sz="590" b="1"/>
            </a:lvl4pPr>
            <a:lvl5pPr marL="672465" indent="0">
              <a:buNone/>
              <a:defRPr sz="590" b="1"/>
            </a:lvl5pPr>
            <a:lvl6pPr marL="840105" indent="0">
              <a:buNone/>
              <a:defRPr sz="590" b="1"/>
            </a:lvl6pPr>
            <a:lvl7pPr marL="1008380" indent="0">
              <a:buNone/>
              <a:defRPr sz="590" b="1"/>
            </a:lvl7pPr>
            <a:lvl8pPr marL="1176020" indent="0">
              <a:buNone/>
              <a:defRPr sz="590" b="1"/>
            </a:lvl8pPr>
            <a:lvl9pPr marL="1344295" indent="0">
              <a:buNone/>
              <a:defRPr sz="59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787339" y="681415"/>
            <a:ext cx="4101493" cy="161554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084" y="223610"/>
            <a:ext cx="8421326" cy="25933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467084" y="571594"/>
            <a:ext cx="4017563" cy="169361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9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875359" y="571594"/>
            <a:ext cx="4013051" cy="169361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9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7857509" y="336077"/>
            <a:ext cx="801505" cy="1848421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025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702007" y="336077"/>
            <a:ext cx="7039421" cy="1848421"/>
          </a:xfrm>
        </p:spPr>
        <p:txBody>
          <a:bodyPr vert="eaVert" lIns="46800" tIns="46800" rIns="46800" bIns="46800"/>
          <a:lstStyle>
            <a:lvl1pPr marL="84455" indent="-84455">
              <a:spcAft>
                <a:spcPts val="1000"/>
              </a:spcAft>
              <a:defRPr spc="300"/>
            </a:lvl1pPr>
            <a:lvl2pPr marL="252095" indent="-84455">
              <a:defRPr spc="300"/>
            </a:lvl2pPr>
            <a:lvl3pPr marL="420370" indent="-84455">
              <a:defRPr spc="300"/>
            </a:lvl3pPr>
            <a:lvl4pPr marL="588010" indent="-84455">
              <a:defRPr spc="300"/>
            </a:lvl4pPr>
            <a:lvl5pPr marL="756285" indent="-8445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67084" y="284474"/>
            <a:ext cx="8424090" cy="201513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920349" y="912964"/>
            <a:ext cx="7523088" cy="374447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2205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920349" y="1308581"/>
            <a:ext cx="7523088" cy="173331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88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920349" y="336077"/>
            <a:ext cx="7523088" cy="944719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2205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920349" y="1308581"/>
            <a:ext cx="7523088" cy="541163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880" spc="200"/>
            </a:lvl1pPr>
            <a:lvl2pPr marL="167640" indent="0" algn="ctr">
              <a:buNone/>
              <a:defRPr sz="735"/>
            </a:lvl2pPr>
            <a:lvl3pPr marL="335915" indent="0" algn="ctr">
              <a:buNone/>
              <a:defRPr sz="665"/>
            </a:lvl3pPr>
            <a:lvl4pPr marL="504190" indent="0" algn="ctr">
              <a:buNone/>
              <a:defRPr sz="590"/>
            </a:lvl4pPr>
            <a:lvl5pPr marL="672465" indent="0" algn="ctr">
              <a:buNone/>
              <a:defRPr sz="590"/>
            </a:lvl5pPr>
            <a:lvl6pPr marL="840105" indent="0" algn="ctr">
              <a:buNone/>
              <a:defRPr sz="590"/>
            </a:lvl6pPr>
            <a:lvl7pPr marL="1008380" indent="0" algn="ctr">
              <a:buNone/>
              <a:defRPr sz="590"/>
            </a:lvl7pPr>
            <a:lvl8pPr marL="1176020" indent="0" algn="ctr">
              <a:buNone/>
              <a:defRPr sz="590"/>
            </a:lvl8pPr>
            <a:lvl9pPr marL="1344295" indent="0" algn="ctr">
              <a:buNone/>
              <a:defRPr sz="59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084" y="223610"/>
            <a:ext cx="8421326" cy="25933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467084" y="547779"/>
            <a:ext cx="8421326" cy="1749186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528386" y="1414432"/>
            <a:ext cx="5964300" cy="281828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1615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528386" y="1696260"/>
            <a:ext cx="5964300" cy="318876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665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167640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2pPr>
            <a:lvl3pPr marL="33591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3pPr>
            <a:lvl4pPr marL="504190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4pPr>
            <a:lvl5pPr marL="67246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5pPr>
            <a:lvl6pPr marL="84010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6pPr>
            <a:lvl7pPr marL="1008380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7pPr>
            <a:lvl8pPr marL="1176020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8pPr>
            <a:lvl9pPr marL="1344295" indent="0">
              <a:buNone/>
              <a:defRPr sz="59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084" y="223610"/>
            <a:ext cx="8421326" cy="25933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467084" y="551748"/>
            <a:ext cx="3974357" cy="1745217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922344" y="551748"/>
            <a:ext cx="3974357" cy="1745217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084" y="223610"/>
            <a:ext cx="8421326" cy="25933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467084" y="525285"/>
            <a:ext cx="4101493" cy="140252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73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67640" indent="0">
              <a:buNone/>
              <a:defRPr sz="735" b="1"/>
            </a:lvl2pPr>
            <a:lvl3pPr marL="335915" indent="0">
              <a:buNone/>
              <a:defRPr sz="665" b="1"/>
            </a:lvl3pPr>
            <a:lvl4pPr marL="504190" indent="0">
              <a:buNone/>
              <a:defRPr sz="590" b="1"/>
            </a:lvl4pPr>
            <a:lvl5pPr marL="672465" indent="0">
              <a:buNone/>
              <a:defRPr sz="590" b="1"/>
            </a:lvl5pPr>
            <a:lvl6pPr marL="840105" indent="0">
              <a:buNone/>
              <a:defRPr sz="590" b="1"/>
            </a:lvl6pPr>
            <a:lvl7pPr marL="1008380" indent="0">
              <a:buNone/>
              <a:defRPr sz="590" b="1"/>
            </a:lvl7pPr>
            <a:lvl8pPr marL="1176020" indent="0">
              <a:buNone/>
              <a:defRPr sz="590" b="1"/>
            </a:lvl8pPr>
            <a:lvl9pPr marL="1344295" indent="0">
              <a:buNone/>
              <a:defRPr sz="590" b="1"/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7084" y="681415"/>
            <a:ext cx="4101493" cy="161554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4787339" y="522539"/>
            <a:ext cx="4101493" cy="140252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735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167640" indent="0">
              <a:buNone/>
              <a:defRPr sz="735" b="1"/>
            </a:lvl2pPr>
            <a:lvl3pPr marL="335915" indent="0">
              <a:buNone/>
              <a:defRPr sz="665" b="1"/>
            </a:lvl3pPr>
            <a:lvl4pPr marL="504190" indent="0">
              <a:buNone/>
              <a:defRPr sz="590" b="1"/>
            </a:lvl4pPr>
            <a:lvl5pPr marL="672465" indent="0">
              <a:buNone/>
              <a:defRPr sz="590" b="1"/>
            </a:lvl5pPr>
            <a:lvl6pPr marL="840105" indent="0">
              <a:buNone/>
              <a:defRPr sz="590" b="1"/>
            </a:lvl6pPr>
            <a:lvl7pPr marL="1008380" indent="0">
              <a:buNone/>
              <a:defRPr sz="590" b="1"/>
            </a:lvl7pPr>
            <a:lvl8pPr marL="1176020" indent="0">
              <a:buNone/>
              <a:defRPr sz="590" b="1"/>
            </a:lvl8pPr>
            <a:lvl9pPr marL="1344295" indent="0">
              <a:buNone/>
              <a:defRPr sz="590" b="1"/>
            </a:lvl9pPr>
          </a:lstStyle>
          <a:p>
            <a:pPr lvl="0"/>
            <a:r>
              <a:rPr lang="zh-CN" altLang="en-US"/>
              <a:t>单击此处编辑文本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787339" y="681415"/>
            <a:ext cx="4101493" cy="1615549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467084" y="223610"/>
            <a:ext cx="8421326" cy="259334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1"/>
            </p:custDataLst>
          </p:nvPr>
        </p:nvSpPr>
        <p:spPr>
          <a:xfrm>
            <a:off x="467084" y="571594"/>
            <a:ext cx="4017563" cy="169361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9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2"/>
            </p:custDataLst>
          </p:nvPr>
        </p:nvSpPr>
        <p:spPr>
          <a:xfrm>
            <a:off x="4875359" y="571594"/>
            <a:ext cx="4013051" cy="1693614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590"/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t>2026/9/18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1"/>
            </p:custDataLst>
          </p:nvPr>
        </p:nvSpPr>
        <p:spPr>
          <a:xfrm>
            <a:off x="7857509" y="336077"/>
            <a:ext cx="801505" cy="1848421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1025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702007" y="336077"/>
            <a:ext cx="7039421" cy="1848421"/>
          </a:xfrm>
        </p:spPr>
        <p:txBody>
          <a:bodyPr vert="eaVert" lIns="46800" tIns="46800" rIns="46800" bIns="46800"/>
          <a:lstStyle>
            <a:lvl1pPr marL="84455" indent="-84455">
              <a:spcAft>
                <a:spcPts val="1000"/>
              </a:spcAft>
              <a:defRPr spc="300"/>
            </a:lvl1pPr>
            <a:lvl2pPr marL="252095" indent="-84455">
              <a:defRPr spc="300"/>
            </a:lvl2pPr>
            <a:lvl3pPr marL="420370" indent="-84455">
              <a:defRPr spc="300"/>
            </a:lvl3pPr>
            <a:lvl4pPr marL="588010" indent="-84455">
              <a:defRPr spc="300"/>
            </a:lvl4pPr>
            <a:lvl5pPr marL="756285" indent="-84455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467084" y="284474"/>
            <a:ext cx="8424090" cy="2015136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920349" y="912964"/>
            <a:ext cx="7523088" cy="374447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2205"/>
            </a:lvl1pPr>
          </a:lstStyle>
          <a:p>
            <a:pPr lvl="0"/>
            <a:r>
              <a:rPr lang="zh-CN" altLang="en-US"/>
              <a:t>单击此处编辑标题</a:t>
            </a: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5"/>
            </p:custDataLst>
          </p:nvPr>
        </p:nvSpPr>
        <p:spPr>
          <a:xfrm>
            <a:off x="920349" y="1308581"/>
            <a:ext cx="7523088" cy="173331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88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tags" Target="../tags/tag1.xml"/><Relationship Id="rId14" Type="http://schemas.openxmlformats.org/officeDocument/2006/relationships/tags" Target="../tags/tag2.xml"/><Relationship Id="rId15" Type="http://schemas.openxmlformats.org/officeDocument/2006/relationships/tags" Target="../tags/tag3.xml"/><Relationship Id="rId16" Type="http://schemas.openxmlformats.org/officeDocument/2006/relationships/tags" Target="../tags/tag4.xml"/><Relationship Id="rId17" Type="http://schemas.openxmlformats.org/officeDocument/2006/relationships/tags" Target="../tags/tag5.xml"/><Relationship Id="rId18" Type="http://schemas.openxmlformats.org/officeDocument/2006/relationships/tags" Target="../tags/tag6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13" Type="http://schemas.openxmlformats.org/officeDocument/2006/relationships/tags" Target="../tags/tag63.xml"/><Relationship Id="rId14" Type="http://schemas.openxmlformats.org/officeDocument/2006/relationships/tags" Target="../tags/tag64.xml"/><Relationship Id="rId15" Type="http://schemas.openxmlformats.org/officeDocument/2006/relationships/tags" Target="../tags/tag65.xml"/><Relationship Id="rId16" Type="http://schemas.openxmlformats.org/officeDocument/2006/relationships/tags" Target="../tags/tag66.xml"/><Relationship Id="rId17" Type="http://schemas.openxmlformats.org/officeDocument/2006/relationships/tags" Target="../tags/tag67.xml"/><Relationship Id="rId18" Type="http://schemas.openxmlformats.org/officeDocument/2006/relationships/tags" Target="../tags/tag6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67084" y="223610"/>
            <a:ext cx="8421326" cy="259334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67084" y="547779"/>
            <a:ext cx="8421326" cy="1749186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69848" y="2320780"/>
            <a:ext cx="2072857" cy="11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7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159955" y="2320780"/>
            <a:ext cx="3040189" cy="11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7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815553" y="2320780"/>
            <a:ext cx="2072857" cy="11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37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335915" rtl="0" eaLnBrk="1" fontAlgn="auto" latinLnBrk="0" hangingPunct="1">
        <a:lnSpc>
          <a:spcPct val="100000"/>
        </a:lnSpc>
        <a:spcBef>
          <a:spcPct val="0"/>
        </a:spcBef>
        <a:buNone/>
        <a:defRPr sz="132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84455" indent="-84455" algn="l" defTabSz="33591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66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252095" indent="-84455" algn="l" defTabSz="335915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591820" algn="l"/>
          <a:tab pos="591820" algn="l"/>
          <a:tab pos="591820" algn="l"/>
          <a:tab pos="591820" algn="l"/>
        </a:tabLst>
        <a:defRPr sz="5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420370" indent="-84455" algn="l" defTabSz="335915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5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588010" indent="-84455" algn="l" defTabSz="335915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5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756285" indent="-84455" algn="l" defTabSz="335915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5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923925" indent="-84455" algn="l" defTabSz="335915" rtl="0" eaLnBrk="1" latinLnBrk="0" hangingPunct="1">
        <a:lnSpc>
          <a:spcPct val="90000"/>
        </a:lnSpc>
        <a:spcBef>
          <a:spcPct val="37000"/>
        </a:spcBef>
        <a:buFont typeface="Arial" panose="020B0604020202020204" pitchFamily="34" charset="0"/>
        <a:buChar char="•"/>
        <a:defRPr sz="665" kern="1200">
          <a:solidFill>
            <a:schemeClr val="tx1"/>
          </a:solidFill>
          <a:latin typeface="+mn-lt"/>
          <a:ea typeface="+mn-ea"/>
          <a:cs typeface="+mn-cs"/>
        </a:defRPr>
      </a:lvl6pPr>
      <a:lvl7pPr marL="1092835" indent="-84455" algn="l" defTabSz="335915" rtl="0" eaLnBrk="1" latinLnBrk="0" hangingPunct="1">
        <a:lnSpc>
          <a:spcPct val="90000"/>
        </a:lnSpc>
        <a:spcBef>
          <a:spcPct val="37000"/>
        </a:spcBef>
        <a:buFont typeface="Arial" panose="020B0604020202020204" pitchFamily="34" charset="0"/>
        <a:buChar char="•"/>
        <a:defRPr sz="665" kern="1200">
          <a:solidFill>
            <a:schemeClr val="tx1"/>
          </a:solidFill>
          <a:latin typeface="+mn-lt"/>
          <a:ea typeface="+mn-ea"/>
          <a:cs typeface="+mn-cs"/>
        </a:defRPr>
      </a:lvl7pPr>
      <a:lvl8pPr marL="1260475" indent="-84455" algn="l" defTabSz="335915" rtl="0" eaLnBrk="1" latinLnBrk="0" hangingPunct="1">
        <a:lnSpc>
          <a:spcPct val="90000"/>
        </a:lnSpc>
        <a:spcBef>
          <a:spcPct val="37000"/>
        </a:spcBef>
        <a:buFont typeface="Arial" panose="020B0604020202020204" pitchFamily="34" charset="0"/>
        <a:buChar char="•"/>
        <a:defRPr sz="665" kern="1200">
          <a:solidFill>
            <a:schemeClr val="tx1"/>
          </a:solidFill>
          <a:latin typeface="+mn-lt"/>
          <a:ea typeface="+mn-ea"/>
          <a:cs typeface="+mn-cs"/>
        </a:defRPr>
      </a:lvl8pPr>
      <a:lvl9pPr marL="1428115" indent="-84455" algn="l" defTabSz="335915" rtl="0" eaLnBrk="1" latinLnBrk="0" hangingPunct="1">
        <a:lnSpc>
          <a:spcPct val="90000"/>
        </a:lnSpc>
        <a:spcBef>
          <a:spcPct val="37000"/>
        </a:spcBef>
        <a:buFont typeface="Arial" panose="020B0604020202020204" pitchFamily="34" charset="0"/>
        <a:buChar char="•"/>
        <a:defRPr sz="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1pPr>
      <a:lvl2pPr marL="16764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2pPr>
      <a:lvl3pPr marL="335915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3pPr>
      <a:lvl4pPr marL="50419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4pPr>
      <a:lvl5pPr marL="672465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5pPr>
      <a:lvl6pPr marL="840105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6pPr>
      <a:lvl7pPr marL="100838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7pPr>
      <a:lvl8pPr marL="117602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8pPr>
      <a:lvl9pPr marL="1344295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4"/>
            </p:custDataLst>
          </p:nvPr>
        </p:nvSpPr>
        <p:spPr>
          <a:xfrm>
            <a:off x="467084" y="223610"/>
            <a:ext cx="8421326" cy="259334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5"/>
            </p:custDataLst>
          </p:nvPr>
        </p:nvSpPr>
        <p:spPr>
          <a:xfrm>
            <a:off x="467084" y="547779"/>
            <a:ext cx="8421326" cy="1749186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6"/>
            </p:custDataLst>
          </p:nvPr>
        </p:nvSpPr>
        <p:spPr>
          <a:xfrm>
            <a:off x="469848" y="2320780"/>
            <a:ext cx="2072857" cy="11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37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2026/9/18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7"/>
            </p:custDataLst>
          </p:nvPr>
        </p:nvSpPr>
        <p:spPr>
          <a:xfrm>
            <a:off x="3159955" y="2320780"/>
            <a:ext cx="3040189" cy="11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37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8"/>
            </p:custDataLst>
          </p:nvPr>
        </p:nvSpPr>
        <p:spPr>
          <a:xfrm>
            <a:off x="6815553" y="2320780"/>
            <a:ext cx="2072857" cy="1164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37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35915" rtl="0" eaLnBrk="1" fontAlgn="auto" latinLnBrk="0" hangingPunct="1">
        <a:lnSpc>
          <a:spcPct val="100000"/>
        </a:lnSpc>
        <a:spcBef>
          <a:spcPct val="0"/>
        </a:spcBef>
        <a:buNone/>
        <a:defRPr sz="132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84455" indent="-84455" algn="l" defTabSz="335915" rtl="0" eaLnBrk="1" fontAlgn="auto" latinLnBrk="0" hangingPunct="1">
        <a:lnSpc>
          <a:spcPct val="130000"/>
        </a:lnSpc>
        <a:spcBef>
          <a:spcPct val="0"/>
        </a:spcBef>
        <a:spcAft>
          <a:spcPts val="1000"/>
        </a:spcAft>
        <a:buFont typeface="Arial" panose="020B0604020202020204" pitchFamily="34" charset="0"/>
        <a:buChar char="●"/>
        <a:defRPr sz="66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252095" indent="-84455" algn="l" defTabSz="335915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tabLst>
          <a:tab pos="591820" algn="l"/>
          <a:tab pos="591820" algn="l"/>
          <a:tab pos="591820" algn="l"/>
          <a:tab pos="591820" algn="l"/>
        </a:tabLst>
        <a:defRPr sz="5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420370" indent="-84455" algn="l" defTabSz="335915" rtl="0" eaLnBrk="1" fontAlgn="auto" latinLnBrk="0" hangingPunct="1">
        <a:lnSpc>
          <a:spcPct val="120000"/>
        </a:lnSpc>
        <a:spcBef>
          <a:spcPct val="0"/>
        </a:spcBef>
        <a:spcAft>
          <a:spcPts val="600"/>
        </a:spcAft>
        <a:buFont typeface="Arial" panose="020B0604020202020204" pitchFamily="34" charset="0"/>
        <a:buChar char="●"/>
        <a:defRPr sz="59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588010" indent="-84455" algn="l" defTabSz="335915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Wingdings" panose="05000000000000000000" charset="0"/>
        <a:buChar char=""/>
        <a:defRPr sz="5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756285" indent="-84455" algn="l" defTabSz="335915" rtl="0" eaLnBrk="1" fontAlgn="auto" latinLnBrk="0" hangingPunct="1">
        <a:lnSpc>
          <a:spcPct val="120000"/>
        </a:lnSpc>
        <a:spcBef>
          <a:spcPct val="0"/>
        </a:spcBef>
        <a:spcAft>
          <a:spcPts val="300"/>
        </a:spcAft>
        <a:buFont typeface="Arial" panose="020B0604020202020204" pitchFamily="34" charset="0"/>
        <a:buChar char="•"/>
        <a:defRPr sz="515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923925" indent="-84455" algn="l" defTabSz="335915" rtl="0" eaLnBrk="1" latinLnBrk="0" hangingPunct="1">
        <a:lnSpc>
          <a:spcPct val="90000"/>
        </a:lnSpc>
        <a:spcBef>
          <a:spcPct val="37000"/>
        </a:spcBef>
        <a:buFont typeface="Arial" panose="020B0604020202020204" pitchFamily="34" charset="0"/>
        <a:buChar char="•"/>
        <a:defRPr sz="665" kern="1200">
          <a:solidFill>
            <a:schemeClr val="tx1"/>
          </a:solidFill>
          <a:latin typeface="+mn-lt"/>
          <a:ea typeface="+mn-ea"/>
          <a:cs typeface="+mn-cs"/>
        </a:defRPr>
      </a:lvl6pPr>
      <a:lvl7pPr marL="1092835" indent="-84455" algn="l" defTabSz="335915" rtl="0" eaLnBrk="1" latinLnBrk="0" hangingPunct="1">
        <a:lnSpc>
          <a:spcPct val="90000"/>
        </a:lnSpc>
        <a:spcBef>
          <a:spcPct val="37000"/>
        </a:spcBef>
        <a:buFont typeface="Arial" panose="020B0604020202020204" pitchFamily="34" charset="0"/>
        <a:buChar char="•"/>
        <a:defRPr sz="665" kern="1200">
          <a:solidFill>
            <a:schemeClr val="tx1"/>
          </a:solidFill>
          <a:latin typeface="+mn-lt"/>
          <a:ea typeface="+mn-ea"/>
          <a:cs typeface="+mn-cs"/>
        </a:defRPr>
      </a:lvl7pPr>
      <a:lvl8pPr marL="1260475" indent="-84455" algn="l" defTabSz="335915" rtl="0" eaLnBrk="1" latinLnBrk="0" hangingPunct="1">
        <a:lnSpc>
          <a:spcPct val="90000"/>
        </a:lnSpc>
        <a:spcBef>
          <a:spcPct val="37000"/>
        </a:spcBef>
        <a:buFont typeface="Arial" panose="020B0604020202020204" pitchFamily="34" charset="0"/>
        <a:buChar char="•"/>
        <a:defRPr sz="665" kern="1200">
          <a:solidFill>
            <a:schemeClr val="tx1"/>
          </a:solidFill>
          <a:latin typeface="+mn-lt"/>
          <a:ea typeface="+mn-ea"/>
          <a:cs typeface="+mn-cs"/>
        </a:defRPr>
      </a:lvl8pPr>
      <a:lvl9pPr marL="1428115" indent="-84455" algn="l" defTabSz="335915" rtl="0" eaLnBrk="1" latinLnBrk="0" hangingPunct="1">
        <a:lnSpc>
          <a:spcPct val="90000"/>
        </a:lnSpc>
        <a:spcBef>
          <a:spcPct val="37000"/>
        </a:spcBef>
        <a:buFont typeface="Arial" panose="020B0604020202020204" pitchFamily="34" charset="0"/>
        <a:buChar char="•"/>
        <a:defRPr sz="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1pPr>
      <a:lvl2pPr marL="16764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2pPr>
      <a:lvl3pPr marL="335915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3pPr>
      <a:lvl4pPr marL="50419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4pPr>
      <a:lvl5pPr marL="672465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5pPr>
      <a:lvl6pPr marL="840105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6pPr>
      <a:lvl7pPr marL="100838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7pPr>
      <a:lvl8pPr marL="1176020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8pPr>
      <a:lvl9pPr marL="1344295" algn="l" defTabSz="335915" rtl="0" eaLnBrk="1" latinLnBrk="0" hangingPunct="1">
        <a:defRPr sz="66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jp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jpg"/><Relationship Id="rId4" Type="http://schemas.openxmlformats.org/officeDocument/2006/relationships/image" Target="../media/image10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图片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TextBox 2"/>
          <p:cNvSpPr txBox="1"/>
          <p:nvPr/>
        </p:nvSpPr>
        <p:spPr>
          <a:xfrm>
            <a:off x="467994" y="590645"/>
            <a:ext cx="4885867" cy="7132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0" b="1" i="0">
                <a:solidFill>
                  <a:srgbClr val="4874CB"/>
                </a:solidFill>
                <a:latin typeface="PingFang SC"/>
                <a:ea typeface="PingFang SC"/>
              </a:rPr>
              <a:t>从原型到真实应用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994" y="1258157"/>
            <a:ext cx="4885867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0" i="0">
                <a:solidFill>
                  <a:srgbClr val="44546A"/>
                </a:solidFill>
                <a:latin typeface="PingFang SC"/>
                <a:ea typeface="PingFang SC"/>
              </a:rPr>
              <a:t>跨学科硬件项目的落地实践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994" y="1569053"/>
            <a:ext cx="4885867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0" i="0">
                <a:solidFill>
                  <a:srgbClr val="44546A"/>
                </a:solidFill>
                <a:latin typeface="PingFang SC"/>
                <a:ea typeface="PingFang SC"/>
              </a:rPr>
              <a:t>张振尧 · 零零后科技 CEO</a:t>
            </a:r>
          </a:p>
        </p:txBody>
      </p:sp>
      <p:sp>
        <p:nvSpPr>
          <p:cNvPr id="6" name="Rectangle 5"/>
          <p:cNvSpPr/>
          <p:nvPr/>
        </p:nvSpPr>
        <p:spPr>
          <a:xfrm>
            <a:off x="467994" y="1898237"/>
            <a:ext cx="2931520" cy="12801"/>
          </a:xfrm>
          <a:prstGeom prst="rect">
            <a:avLst/>
          </a:prstGeom>
          <a:solidFill>
            <a:srgbClr val="EE8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536742" y="636365"/>
            <a:ext cx="1057427" cy="1097280"/>
          </a:xfrm>
          <a:prstGeom prst="roundRect">
            <a:avLst>
              <a:gd name="adj" fmla="val 10000"/>
            </a:avLst>
          </a:prstGeom>
          <a:blipFill rotWithShape="1">
            <a:blip r:embed="rId3"/>
            <a:srcRect l="22978" t="0" r="22978" b="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536742" y="1770221"/>
            <a:ext cx="1057427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机器狗编队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667322" y="636365"/>
            <a:ext cx="1057427" cy="1097280"/>
          </a:xfrm>
          <a:prstGeom prst="roundRect">
            <a:avLst>
              <a:gd name="adj" fmla="val 10000"/>
            </a:avLst>
          </a:prstGeom>
          <a:blipFill rotWithShape="1">
            <a:blip r:embed="rId4"/>
            <a:srcRect l="17877" t="0" r="17877" b="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67322" y="1770221"/>
            <a:ext cx="1057427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Build with AI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97901" y="636365"/>
            <a:ext cx="1057427" cy="1097280"/>
          </a:xfrm>
          <a:prstGeom prst="roundRect">
            <a:avLst>
              <a:gd name="adj" fmla="val 10000"/>
            </a:avLst>
          </a:prstGeom>
          <a:blipFill rotWithShape="1">
            <a:blip r:embed="rId5"/>
            <a:srcRect l="29672" t="0" r="29672" b="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97901" y="1770221"/>
            <a:ext cx="1057427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修手机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图片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Rounded Rectangle 2"/>
          <p:cNvSpPr/>
          <p:nvPr/>
        </p:nvSpPr>
        <p:spPr>
          <a:xfrm>
            <a:off x="467994" y="453485"/>
            <a:ext cx="594360" cy="777240"/>
          </a:xfrm>
          <a:prstGeom prst="roundRect">
            <a:avLst>
              <a:gd name="adj" fmla="val 10000"/>
            </a:avLst>
          </a:prstGeom>
          <a:blipFill rotWithShape="1">
            <a:blip r:embed="rId3"/>
            <a:srcRect l="0" t="1104" r="0" b="110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181227" y="490061"/>
            <a:ext cx="3474720" cy="7498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2000 年生，安徽合肥人。大学期间创办新干线维修部，</a:t>
            </a:r>
          </a:p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18 岁成立零零后科技。NVIDIA 黑客松总冠军，</a:t>
            </a:r>
          </a:p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探月黑客松联合主办方。开源硬件开发者。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1310386" y="1331309"/>
            <a:ext cx="6739128" cy="18288"/>
          </a:xfrm>
          <a:prstGeom prst="rect">
            <a:avLst/>
          </a:prstGeom>
          <a:solidFill>
            <a:srgbClr val="4874CB">
              <a:alpha val="4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282954" y="1276445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3225" y="1441037"/>
            <a:ext cx="45720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4874CB"/>
                </a:solidFill>
                <a:latin typeface="PingFang SC"/>
                <a:ea typeface="PingFang SC"/>
              </a:rPr>
              <a:t>2018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345" y="1623917"/>
            <a:ext cx="100584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 i="0">
                <a:solidFill>
                  <a:srgbClr val="44546A"/>
                </a:solidFill>
                <a:latin typeface="PingFang SC"/>
                <a:ea typeface="PingFang SC"/>
              </a:rPr>
              <a:t>修手机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8905" y="1843373"/>
            <a:ext cx="11887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自学修复进水 iPhone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967736" y="1276445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858008" y="1441037"/>
            <a:ext cx="45720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4874CB"/>
                </a:solidFill>
                <a:latin typeface="PingFang SC"/>
                <a:ea typeface="PingFang SC"/>
              </a:rPr>
              <a:t>2019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75128" y="1623917"/>
            <a:ext cx="100584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 i="0">
                <a:solidFill>
                  <a:srgbClr val="44546A"/>
                </a:solidFill>
                <a:latin typeface="PingFang SC"/>
                <a:ea typeface="PingFang SC"/>
              </a:rPr>
              <a:t>新干线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583688" y="1843373"/>
            <a:ext cx="11887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校园维修店→12 人团队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52518" y="1276445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542790" y="1441037"/>
            <a:ext cx="45720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4874CB"/>
                </a:solidFill>
                <a:latin typeface="PingFang SC"/>
                <a:ea typeface="PingFang SC"/>
              </a:rPr>
              <a:t>2023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9910" y="1623917"/>
            <a:ext cx="100584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 i="0">
                <a:solidFill>
                  <a:srgbClr val="44546A"/>
                </a:solidFill>
                <a:latin typeface="PingFang SC"/>
                <a:ea typeface="PingFang SC"/>
              </a:rPr>
              <a:t>机器狗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68470" y="1843373"/>
            <a:ext cx="11887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独立攻克运动控制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37299" y="1276445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227572" y="1441037"/>
            <a:ext cx="45720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4874CB"/>
                </a:solidFill>
                <a:latin typeface="PingFang SC"/>
                <a:ea typeface="PingFang SC"/>
              </a:rPr>
              <a:t>2025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044692" y="1623917"/>
            <a:ext cx="100584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 i="0">
                <a:solidFill>
                  <a:srgbClr val="44546A"/>
                </a:solidFill>
                <a:latin typeface="PingFang SC"/>
                <a:ea typeface="PingFang SC"/>
              </a:rPr>
              <a:t>NVIDIA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53251" y="1843373"/>
            <a:ext cx="11887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黑客松全国总冠军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022081" y="1276445"/>
            <a:ext cx="128016" cy="128016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912354" y="1441037"/>
            <a:ext cx="45720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4874CB"/>
                </a:solidFill>
                <a:latin typeface="PingFang SC"/>
                <a:ea typeface="PingFang SC"/>
              </a:rPr>
              <a:t>2025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29473" y="1623917"/>
            <a:ext cx="100584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1" i="0">
                <a:solidFill>
                  <a:srgbClr val="44546A"/>
                </a:solidFill>
                <a:latin typeface="PingFang SC"/>
                <a:ea typeface="PingFang SC"/>
              </a:rPr>
              <a:t>探月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638033" y="1843373"/>
            <a:ext cx="11887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联合主办黑客松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67994" y="1819180"/>
            <a:ext cx="2056637" cy="292608"/>
          </a:xfrm>
          <a:prstGeom prst="roundRect">
            <a:avLst>
              <a:gd name="adj" fmla="val 50000"/>
            </a:avLst>
          </a:prstGeom>
          <a:solidFill>
            <a:srgbClr val="FFFFFF">
              <a:alpha val="92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67994" y="1819180"/>
            <a:ext cx="2056637" cy="2926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4874CB"/>
                </a:solidFill>
                <a:latin typeface="PingFang SC"/>
                <a:ea typeface="PingFang SC"/>
              </a:rPr>
              <a:t>github.com/00make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634361" y="1819180"/>
            <a:ext cx="1499616" cy="292608"/>
          </a:xfrm>
          <a:prstGeom prst="roundRect">
            <a:avLst>
              <a:gd name="adj" fmla="val 50000"/>
            </a:avLst>
          </a:prstGeom>
          <a:solidFill>
            <a:srgbClr val="FFFFFF">
              <a:alpha val="92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634361" y="1819180"/>
            <a:ext cx="1499616" cy="2926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4874CB"/>
                </a:solidFill>
                <a:latin typeface="PingFang SC"/>
                <a:ea typeface="PingFang SC"/>
              </a:rPr>
              <a:t>NVIDIA 总冠军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243705" y="1819180"/>
            <a:ext cx="1162812" cy="292608"/>
          </a:xfrm>
          <a:prstGeom prst="roundRect">
            <a:avLst>
              <a:gd name="adj" fmla="val 50000"/>
            </a:avLst>
          </a:prstGeom>
          <a:solidFill>
            <a:srgbClr val="FFFFFF">
              <a:alpha val="92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243705" y="1819180"/>
            <a:ext cx="1162812" cy="292608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 i="0">
                <a:solidFill>
                  <a:srgbClr val="4874CB"/>
                </a:solidFill>
                <a:latin typeface="PingFang SC"/>
                <a:ea typeface="PingFang SC"/>
              </a:rPr>
              <a:t>探月主办方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图片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Rounded Rectangle 2"/>
          <p:cNvSpPr/>
          <p:nvPr/>
        </p:nvSpPr>
        <p:spPr>
          <a:xfrm>
            <a:off x="467994" y="544925"/>
            <a:ext cx="3622281" cy="1280160"/>
          </a:xfrm>
          <a:prstGeom prst="roundRect">
            <a:avLst>
              <a:gd name="adj" fmla="val 8000"/>
            </a:avLst>
          </a:prstGeom>
          <a:blipFill rotWithShape="1">
            <a:blip r:embed="rId3"/>
            <a:srcRect l="0" t="8114" r="0" b="811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67994" y="1861661"/>
            <a:ext cx="3622281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AI 生成示意图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18876" y="499205"/>
            <a:ext cx="4573028" cy="4023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0">
                <a:solidFill>
                  <a:srgbClr val="4874CB"/>
                </a:solidFill>
                <a:latin typeface="PingFang SC"/>
                <a:ea typeface="PingFang SC"/>
              </a:rPr>
              <a:t>一部进水的 iPhone 6s Plus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318876" y="928973"/>
            <a:ext cx="4573028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高考结束的那个夏天，一部进水的 iPhone 6s Plus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成了我的第一台“学生”。没有师傅带，没有教程看，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全靠拆了装、装了拆。当屏幕重新亮起的那一刻，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我知道这件事我能做一辈子。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18876" y="1614773"/>
            <a:ext cx="1463382" cy="420624"/>
          </a:xfrm>
          <a:prstGeom prst="roundRect">
            <a:avLst>
              <a:gd name="adj" fmla="val 12000"/>
            </a:avLst>
          </a:prstGeom>
          <a:solidFill>
            <a:srgbClr val="FFFFFF">
              <a:alpha val="90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18876" y="1651349"/>
            <a:ext cx="1463382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4800" b="1" i="0">
                <a:solidFill>
                  <a:srgbClr val="EE822F"/>
                </a:solidFill>
                <a:latin typeface="PingFang SC"/>
                <a:ea typeface="PingFang SC"/>
              </a:rPr>
              <a:t>2018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18876" y="1761077"/>
            <a:ext cx="1463382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年份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873699" y="1614773"/>
            <a:ext cx="1463382" cy="420624"/>
          </a:xfrm>
          <a:prstGeom prst="roundRect">
            <a:avLst>
              <a:gd name="adj" fmla="val 12000"/>
            </a:avLst>
          </a:prstGeom>
          <a:solidFill>
            <a:srgbClr val="FFFFFF">
              <a:alpha val="90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73699" y="1651349"/>
            <a:ext cx="1463382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4800" b="1" i="0">
                <a:solidFill>
                  <a:srgbClr val="EE822F"/>
                </a:solidFill>
                <a:latin typeface="PingFang SC"/>
                <a:ea typeface="PingFang SC"/>
              </a:rPr>
              <a:t>6s Plus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873699" y="1761077"/>
            <a:ext cx="1463382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型号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28522" y="1614773"/>
            <a:ext cx="1463382" cy="420624"/>
          </a:xfrm>
          <a:prstGeom prst="roundRect">
            <a:avLst>
              <a:gd name="adj" fmla="val 12000"/>
            </a:avLst>
          </a:prstGeom>
          <a:solidFill>
            <a:srgbClr val="FFFFFF">
              <a:alpha val="90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428522" y="1651349"/>
            <a:ext cx="1463382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4800" b="1" i="0">
                <a:solidFill>
                  <a:srgbClr val="EE822F"/>
                </a:solidFill>
                <a:latin typeface="PingFang SC"/>
                <a:ea typeface="PingFang SC"/>
              </a:rPr>
              <a:t>第一台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28522" y="1761077"/>
            <a:ext cx="1463382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意义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18876" y="1855756"/>
            <a:ext cx="45720" cy="274320"/>
          </a:xfrm>
          <a:prstGeom prst="rect">
            <a:avLst/>
          </a:prstGeom>
          <a:solidFill>
            <a:srgbClr val="EE8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446892" y="1874044"/>
            <a:ext cx="4390148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1">
                <a:solidFill>
                  <a:srgbClr val="EE822F"/>
                </a:solidFill>
                <a:latin typeface="PingFang SC"/>
                <a:ea typeface="PingFang SC"/>
              </a:rPr>
              <a:t>“高考完别人在打游戏，我在拆手机”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图片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Rounded Rectangle 2"/>
          <p:cNvSpPr/>
          <p:nvPr/>
        </p:nvSpPr>
        <p:spPr>
          <a:xfrm>
            <a:off x="467994" y="499205"/>
            <a:ext cx="3201085" cy="777240"/>
          </a:xfrm>
          <a:prstGeom prst="roundRect">
            <a:avLst>
              <a:gd name="adj" fmla="val 8000"/>
            </a:avLst>
          </a:prstGeom>
          <a:blipFill rotWithShape="1">
            <a:blip r:embed="rId3"/>
            <a:srcRect l="0" t="37859" r="0" b="37859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467994" y="1349597"/>
            <a:ext cx="1920651" cy="685800"/>
          </a:xfrm>
          <a:prstGeom prst="roundRect">
            <a:avLst>
              <a:gd name="adj" fmla="val 8000"/>
            </a:avLst>
          </a:prstGeom>
          <a:blipFill rotWithShape="1">
            <a:blip r:embed="rId4"/>
            <a:srcRect l="0" t="32146" r="0" b="32146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3897680" y="499205"/>
            <a:ext cx="4994224" cy="4023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0">
                <a:solidFill>
                  <a:srgbClr val="4874CB"/>
                </a:solidFill>
                <a:latin typeface="PingFang SC"/>
                <a:ea typeface="PingFang SC"/>
              </a:rPr>
              <a:t>18 岁，我开了一家公司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97680" y="782669"/>
            <a:ext cx="4994224" cy="1097280"/>
          </a:xfrm>
          <a:prstGeom prst="roundRect">
            <a:avLst>
              <a:gd name="adj" fmla="val 10000"/>
            </a:avLst>
          </a:prstGeom>
          <a:solidFill>
            <a:srgbClr val="FFFFFF">
              <a:alpha val="92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043984" y="855820"/>
            <a:ext cx="4701616" cy="29260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200" b="1" i="0">
                <a:solidFill>
                  <a:srgbClr val="4874CB"/>
                </a:solidFill>
                <a:latin typeface="PingFang SC"/>
                <a:ea typeface="PingFang SC"/>
              </a:rPr>
              <a:t>新干线数码维修店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062272" y="1230725"/>
            <a:ext cx="73152" cy="73152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208576" y="1166717"/>
            <a:ext cx="4518736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2019.03 开业，北化创享商圈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062272" y="1486757"/>
            <a:ext cx="73152" cy="73152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8576" y="1422749"/>
            <a:ext cx="4518736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12 人团队，覆盖校园数码维修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062272" y="1742789"/>
            <a:ext cx="73152" cy="73152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208576" y="1678781"/>
            <a:ext cx="4518736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18 岁注册成立零零后科技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62272" y="1998820"/>
            <a:ext cx="73152" cy="73152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208576" y="1934813"/>
            <a:ext cx="4518736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从免费帮同学修到收费运营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97680" y="1855756"/>
            <a:ext cx="45720" cy="274320"/>
          </a:xfrm>
          <a:prstGeom prst="rect">
            <a:avLst/>
          </a:prstGeom>
          <a:solidFill>
            <a:srgbClr val="EE8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025696" y="1874044"/>
            <a:ext cx="4811344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1">
                <a:solidFill>
                  <a:srgbClr val="EE822F"/>
                </a:solidFill>
                <a:latin typeface="PingFang SC"/>
                <a:ea typeface="PingFang SC"/>
              </a:rPr>
              <a:t>“从免费到收费，是世界最远的距离”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图片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Rounded Rectangle 2"/>
          <p:cNvSpPr/>
          <p:nvPr/>
        </p:nvSpPr>
        <p:spPr>
          <a:xfrm>
            <a:off x="467994" y="544925"/>
            <a:ext cx="3369564" cy="1234440"/>
          </a:xfrm>
          <a:prstGeom prst="roundRect">
            <a:avLst>
              <a:gd name="adj" fmla="val 8000"/>
            </a:avLst>
          </a:prstGeom>
          <a:blipFill rotWithShape="1">
            <a:blip r:embed="rId3"/>
            <a:srcRect l="0" t="6580" r="0" b="6580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67994" y="1825085"/>
            <a:ext cx="3369564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AI 生成示意图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6159" y="499205"/>
            <a:ext cx="4825746" cy="4023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0">
                <a:solidFill>
                  <a:srgbClr val="4874CB"/>
                </a:solidFill>
                <a:latin typeface="PingFang SC"/>
                <a:ea typeface="PingFang SC"/>
              </a:rPr>
              <a:t>让机器狗学会洗衣服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066159" y="956405"/>
            <a:ext cx="1547622" cy="777240"/>
          </a:xfrm>
          <a:prstGeom prst="roundRect">
            <a:avLst>
              <a:gd name="adj" fmla="val 10000"/>
            </a:avLst>
          </a:prstGeom>
          <a:solidFill>
            <a:srgbClr val="FFFFFF">
              <a:alpha val="92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157599" y="1020413"/>
            <a:ext cx="1364742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 i="0">
                <a:solidFill>
                  <a:srgbClr val="4874CB"/>
                </a:solidFill>
                <a:latin typeface="PingFang SC"/>
                <a:ea typeface="PingFang SC"/>
              </a:rPr>
              <a:t>运动控制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7599" y="1294733"/>
            <a:ext cx="136474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四足步态规划与平衡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705221" y="956405"/>
            <a:ext cx="1547622" cy="777240"/>
          </a:xfrm>
          <a:prstGeom prst="roundRect">
            <a:avLst>
              <a:gd name="adj" fmla="val 10000"/>
            </a:avLst>
          </a:prstGeom>
          <a:solidFill>
            <a:srgbClr val="FFFFFF">
              <a:alpha val="92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796661" y="1020413"/>
            <a:ext cx="1364742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 i="0">
                <a:solidFill>
                  <a:srgbClr val="4874CB"/>
                </a:solidFill>
                <a:latin typeface="PingFang SC"/>
                <a:ea typeface="PingFang SC"/>
              </a:rPr>
              <a:t>力反馈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796661" y="1294733"/>
            <a:ext cx="136474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末端执行器精密操控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44283" y="956405"/>
            <a:ext cx="1547622" cy="777240"/>
          </a:xfrm>
          <a:prstGeom prst="roundRect">
            <a:avLst>
              <a:gd name="adj" fmla="val 10000"/>
            </a:avLst>
          </a:prstGeom>
          <a:solidFill>
            <a:srgbClr val="FFFFFF">
              <a:alpha val="92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35723" y="1020413"/>
            <a:ext cx="1364742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000" b="1" i="0">
                <a:solidFill>
                  <a:srgbClr val="4874CB"/>
                </a:solidFill>
                <a:latin typeface="PingFang SC"/>
                <a:ea typeface="PingFang SC"/>
              </a:rPr>
              <a:t>多关节协调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35723" y="1294733"/>
            <a:ext cx="1364742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12 自由度同步控制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066159" y="1855756"/>
            <a:ext cx="45720" cy="274320"/>
          </a:xfrm>
          <a:prstGeom prst="rect">
            <a:avLst/>
          </a:prstGeom>
          <a:solidFill>
            <a:srgbClr val="EE8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194175" y="1874044"/>
            <a:ext cx="4642866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1">
                <a:solidFill>
                  <a:srgbClr val="EE822F"/>
                </a:solidFill>
                <a:latin typeface="PingFang SC"/>
                <a:ea typeface="PingFang SC"/>
              </a:rPr>
              <a:t>“全国会做这个的，可能就我一个”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图片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TextBox 2"/>
          <p:cNvSpPr txBox="1"/>
          <p:nvPr/>
        </p:nvSpPr>
        <p:spPr>
          <a:xfrm>
            <a:off x="467994" y="471773"/>
            <a:ext cx="3657600" cy="4023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0">
                <a:solidFill>
                  <a:srgbClr val="4874CB"/>
                </a:solidFill>
                <a:latin typeface="PingFang SC"/>
                <a:ea typeface="PingFang SC"/>
              </a:rPr>
              <a:t>从实验室到商业交付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7994" y="910685"/>
            <a:ext cx="2948368" cy="621792"/>
          </a:xfrm>
          <a:prstGeom prst="roundRect">
            <a:avLst>
              <a:gd name="adj" fmla="val 8000"/>
            </a:avLst>
          </a:prstGeom>
          <a:blipFill rotWithShape="1">
            <a:blip r:embed="rId3"/>
            <a:srcRect l="0" t="34202" r="0" b="3420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7994" y="1550765"/>
            <a:ext cx="2948368" cy="16459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京东展台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67994" y="1605629"/>
            <a:ext cx="2948368" cy="435254"/>
          </a:xfrm>
          <a:prstGeom prst="roundRect">
            <a:avLst>
              <a:gd name="adj" fmla="val 8000"/>
            </a:avLst>
          </a:prstGeom>
          <a:blipFill rotWithShape="1">
            <a:blip r:embed="rId3"/>
            <a:srcRect l="0" t="38941" r="0" b="38941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3644963" y="910685"/>
            <a:ext cx="5246941" cy="274320"/>
          </a:xfrm>
          <a:prstGeom prst="roundRect">
            <a:avLst>
              <a:gd name="adj" fmla="val 6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644963" y="92897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i="0">
                <a:solidFill>
                  <a:srgbClr val="FFFFFF"/>
                </a:solidFill>
                <a:latin typeface="PingFang SC"/>
                <a:ea typeface="PingFang SC"/>
              </a:rPr>
              <a:t>城市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93944" y="92897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i="0">
                <a:solidFill>
                  <a:srgbClr val="FFFFFF"/>
                </a:solidFill>
                <a:latin typeface="PingFang SC"/>
                <a:ea typeface="PingFang SC"/>
              </a:rPr>
              <a:t>规模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42924" y="92897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i="0">
                <a:solidFill>
                  <a:srgbClr val="FFFFFF"/>
                </a:solidFill>
                <a:latin typeface="PingFang SC"/>
                <a:ea typeface="PingFang SC"/>
              </a:rPr>
              <a:t>收入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644963" y="1185005"/>
            <a:ext cx="5246941" cy="274320"/>
          </a:xfrm>
          <a:prstGeom prst="rect">
            <a:avLst/>
          </a:prstGeom>
          <a:solidFill>
            <a:srgbClr val="F7F9FC"/>
          </a:solidFill>
          <a:ln w="6350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644963" y="120329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天津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3944" y="120329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10 条狗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42924" y="120329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1.5 万/天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644963" y="1459325"/>
            <a:ext cx="5246941" cy="274320"/>
          </a:xfrm>
          <a:prstGeom prst="rect">
            <a:avLst/>
          </a:prstGeom>
          <a:solidFill>
            <a:srgbClr val="FFFFFF"/>
          </a:solidFill>
          <a:ln w="6350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44963" y="147761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新疆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93944" y="147761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2 人 4 狗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42924" y="147761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—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644963" y="1733645"/>
            <a:ext cx="5246941" cy="274320"/>
          </a:xfrm>
          <a:prstGeom prst="rect">
            <a:avLst/>
          </a:prstGeom>
          <a:solidFill>
            <a:srgbClr val="F7F9FC"/>
          </a:solidFill>
          <a:ln w="6350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3644963" y="175193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上海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393944" y="175193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4 条狗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42924" y="1751933"/>
            <a:ext cx="17489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0" i="0">
                <a:solidFill>
                  <a:srgbClr val="44546A"/>
                </a:solidFill>
                <a:latin typeface="PingFang SC"/>
                <a:ea typeface="PingFang SC"/>
              </a:rPr>
              <a:t>1.3 万专票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644963" y="1855756"/>
            <a:ext cx="45720" cy="274320"/>
          </a:xfrm>
          <a:prstGeom prst="rect">
            <a:avLst/>
          </a:prstGeom>
          <a:solidFill>
            <a:srgbClr val="EE8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72979" y="1874044"/>
            <a:ext cx="5064061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1">
                <a:solidFill>
                  <a:srgbClr val="EE822F"/>
                </a:solidFill>
                <a:latin typeface="PingFang SC"/>
                <a:ea typeface="PingFang SC"/>
              </a:rPr>
              <a:t>“后来，我把这套方案开源了”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图片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TextBox 2"/>
          <p:cNvSpPr txBox="1"/>
          <p:nvPr/>
        </p:nvSpPr>
        <p:spPr>
          <a:xfrm>
            <a:off x="467994" y="471773"/>
            <a:ext cx="4572000" cy="4023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0">
                <a:solidFill>
                  <a:srgbClr val="4874CB"/>
                </a:solidFill>
                <a:latin typeface="PingFang SC"/>
                <a:ea typeface="PingFang SC"/>
              </a:rPr>
              <a:t>48 小时，200 人的硬件狂欢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7994" y="682085"/>
            <a:ext cx="1853260" cy="402336"/>
          </a:xfrm>
          <a:prstGeom prst="roundRect">
            <a:avLst>
              <a:gd name="adj" fmla="val 12000"/>
            </a:avLst>
          </a:prstGeom>
          <a:solidFill>
            <a:srgbClr val="FFFFFF">
              <a:alpha val="90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7994" y="718661"/>
            <a:ext cx="1853260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4800" b="1" i="0">
                <a:solidFill>
                  <a:srgbClr val="EE822F"/>
                </a:solidFill>
                <a:latin typeface="PingFang SC"/>
                <a:ea typeface="PingFang SC"/>
              </a:rPr>
              <a:t>200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7994" y="810101"/>
            <a:ext cx="185326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参赛选手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7994" y="1139285"/>
            <a:ext cx="1853260" cy="402336"/>
          </a:xfrm>
          <a:prstGeom prst="roundRect">
            <a:avLst>
              <a:gd name="adj" fmla="val 12000"/>
            </a:avLst>
          </a:prstGeom>
          <a:solidFill>
            <a:srgbClr val="FFFFFF">
              <a:alpha val="90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67994" y="1175861"/>
            <a:ext cx="1853260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4800" b="1" i="0">
                <a:solidFill>
                  <a:srgbClr val="EE822F"/>
                </a:solidFill>
                <a:latin typeface="PingFang SC"/>
                <a:ea typeface="PingFang SC"/>
              </a:rPr>
              <a:t>50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994" y="1267301"/>
            <a:ext cx="185326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支队伍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67994" y="1596485"/>
            <a:ext cx="1853260" cy="402336"/>
          </a:xfrm>
          <a:prstGeom prst="roundRect">
            <a:avLst>
              <a:gd name="adj" fmla="val 12000"/>
            </a:avLst>
          </a:prstGeom>
          <a:solidFill>
            <a:srgbClr val="FFFFFF">
              <a:alpha val="90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67994" y="1633061"/>
            <a:ext cx="1853260" cy="51206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4800" b="1" i="0">
                <a:solidFill>
                  <a:srgbClr val="EE822F"/>
                </a:solidFill>
                <a:latin typeface="PingFang SC"/>
                <a:ea typeface="PingFang SC"/>
              </a:rPr>
              <a:t>48h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7994" y="1724501"/>
            <a:ext cx="185326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0" i="0">
                <a:solidFill>
                  <a:srgbClr val="44546A"/>
                </a:solidFill>
                <a:latin typeface="PingFang SC"/>
                <a:ea typeface="PingFang SC"/>
              </a:rPr>
              <a:t>极限开发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04135" y="910685"/>
            <a:ext cx="2779890" cy="566928"/>
          </a:xfrm>
          <a:prstGeom prst="roundRect">
            <a:avLst>
              <a:gd name="adj" fmla="val 8000"/>
            </a:avLst>
          </a:prstGeom>
          <a:blipFill rotWithShape="1">
            <a:blip r:embed="rId3"/>
            <a:srcRect l="0" t="34704" r="0" b="34704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2504135" y="1532477"/>
            <a:ext cx="2779890" cy="502920"/>
          </a:xfrm>
          <a:prstGeom prst="roundRect">
            <a:avLst>
              <a:gd name="adj" fmla="val 8000"/>
            </a:avLst>
          </a:prstGeom>
          <a:blipFill rotWithShape="1">
            <a:blip r:embed="rId4"/>
            <a:srcRect l="0" t="45825" r="0" b="45825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466905" y="956405"/>
            <a:ext cx="3424999" cy="10972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2025 年 9 月，阿里天池 × NVIDIA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联合举办 Build with AI 黑客松。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我作为联合主办方参与组织，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聚集了 200 名开发者、50 支队伍，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在 48 小时内从 0 到 1 做出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44546A"/>
                </a:solidFill>
                <a:latin typeface="PingFang SC"/>
                <a:ea typeface="PingFang SC"/>
              </a:rPr>
              <a:t>可运行的硬件项目。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59900" cy="2519363"/>
          </a:xfrm>
          <a:prstGeom prst="rect">
            <a:avLst/>
          </a:prstGeom>
          <a:solidFill>
            <a:srgbClr val="0D111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467994" y="499205"/>
            <a:ext cx="3369564" cy="457200"/>
          </a:xfrm>
          <a:prstGeom prst="roundRect">
            <a:avLst>
              <a:gd name="adj" fmla="val 6000"/>
            </a:avLst>
          </a:prstGeom>
          <a:blipFill rotWithShape="1">
            <a:blip r:embed="rId2"/>
            <a:srcRect l="0" t="40954" r="0" b="40954"/>
            <a:stretch>
              <a:fillRect/>
            </a:stretch>
          </a:blipFill>
          <a:ln w="9525">
            <a:solidFill>
              <a:srgbClr val="2A30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3892422" y="627221"/>
            <a:ext cx="82296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E7E6E6"/>
                </a:solidFill>
                <a:latin typeface="PingFang SC"/>
                <a:ea typeface="PingFang SC"/>
              </a:rPr>
              <a:t>冠军证书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67994" y="1066133"/>
            <a:ext cx="3369564" cy="457200"/>
          </a:xfrm>
          <a:prstGeom prst="roundRect">
            <a:avLst>
              <a:gd name="adj" fmla="val 6000"/>
            </a:avLst>
          </a:prstGeom>
          <a:blipFill rotWithShape="1">
            <a:blip r:embed="rId3"/>
            <a:srcRect l="0" t="37172" r="0" b="37172"/>
            <a:stretch>
              <a:fillRect/>
            </a:stretch>
          </a:blipFill>
          <a:ln w="9525">
            <a:solidFill>
              <a:srgbClr val="2A30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892422" y="1194149"/>
            <a:ext cx="82296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E7E6E6"/>
                </a:solidFill>
                <a:latin typeface="PingFang SC"/>
                <a:ea typeface="PingFang SC"/>
              </a:rPr>
              <a:t>NVIDIA 排名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67994" y="1633061"/>
            <a:ext cx="3369564" cy="457200"/>
          </a:xfrm>
          <a:prstGeom prst="roundRect">
            <a:avLst>
              <a:gd name="adj" fmla="val 6000"/>
            </a:avLst>
          </a:prstGeom>
          <a:blipFill rotWithShape="1">
            <a:blip r:embed="rId4"/>
            <a:srcRect l="0" t="44911" r="0" b="44911"/>
            <a:stretch>
              <a:fillRect/>
            </a:stretch>
          </a:blipFill>
          <a:ln w="9525">
            <a:solidFill>
              <a:srgbClr val="2A303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892422" y="1761077"/>
            <a:ext cx="822960" cy="18288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400" b="0" i="0">
                <a:solidFill>
                  <a:srgbClr val="E7E6E6"/>
                </a:solidFill>
                <a:latin typeface="PingFang SC"/>
                <a:ea typeface="PingFang SC"/>
              </a:rPr>
              <a:t>地瓜奖杯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3399" y="682085"/>
            <a:ext cx="4048506" cy="10058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4800" b="1" i="0">
                <a:solidFill>
                  <a:srgbClr val="FFFFFF"/>
                </a:solidFill>
                <a:latin typeface="PingFang SC"/>
                <a:ea typeface="PingFang SC"/>
              </a:rPr>
              <a:t>连接开发者</a:t>
            </a:r>
          </a:p>
          <a:p>
            <a:pPr algn="l">
              <a:lnSpc>
                <a:spcPct val="120000"/>
              </a:lnSpc>
            </a:pPr>
            <a:r>
              <a:rPr sz="4800" b="1" i="0">
                <a:solidFill>
                  <a:srgbClr val="FFFFFF"/>
                </a:solidFill>
                <a:latin typeface="PingFang SC"/>
                <a:ea typeface="PingFang SC"/>
              </a:rPr>
              <a:t>比连接资本更重要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3399" y="1642205"/>
            <a:ext cx="4048506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E7E6E6"/>
                </a:solidFill>
                <a:latin typeface="PingFang SC"/>
                <a:ea typeface="PingFang SC"/>
              </a:rPr>
              <a:t>从修手机到机器狗到黑客松，每一步都有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E7E6E6"/>
                </a:solidFill>
                <a:latin typeface="PingFang SC"/>
                <a:ea typeface="PingFang SC"/>
              </a:rPr>
              <a:t>开发者社区的支持。开源不是放弃商业价值，</a:t>
            </a:r>
          </a:p>
          <a:p>
            <a:pPr algn="l">
              <a:lnSpc>
                <a:spcPct val="120000"/>
              </a:lnSpc>
            </a:pPr>
            <a:r>
              <a:rPr sz="1800" b="0" i="0">
                <a:solidFill>
                  <a:srgbClr val="E7E6E6"/>
                </a:solidFill>
                <a:latin typeface="PingFang SC"/>
                <a:ea typeface="PingFang SC"/>
              </a:rPr>
              <a:t>而是用另一种方式建立信任。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2_图片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TextBox 2"/>
          <p:cNvSpPr txBox="1"/>
          <p:nvPr/>
        </p:nvSpPr>
        <p:spPr>
          <a:xfrm>
            <a:off x="467994" y="471773"/>
            <a:ext cx="8423910" cy="40233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200" b="1" i="0">
                <a:solidFill>
                  <a:srgbClr val="4874CB"/>
                </a:solidFill>
                <a:latin typeface="PingFang SC"/>
                <a:ea typeface="PingFang SC"/>
              </a:rPr>
              <a:t>从“能演示”到“能交付”的三条教训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467994" y="928973"/>
            <a:ext cx="2611412" cy="1182815"/>
          </a:xfrm>
          <a:prstGeom prst="roundRect">
            <a:avLst>
              <a:gd name="adj" fmla="val 10000"/>
            </a:avLst>
          </a:prstGeom>
          <a:solidFill>
            <a:srgbClr val="FFFFFF">
              <a:alpha val="94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577723" y="1002125"/>
            <a:ext cx="2391956" cy="36576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96011" y="1093565"/>
            <a:ext cx="23553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 i="0">
                <a:solidFill>
                  <a:srgbClr val="4874CB"/>
                </a:solidFill>
                <a:latin typeface="PingFang SC"/>
                <a:ea typeface="PingFang SC"/>
              </a:rPr>
              <a:t>有人付钱才叫产品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6011" y="1349597"/>
            <a:ext cx="23553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实验室里的完美参数，到了客户现场</a:t>
            </a:r>
          </a:p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可能一文不值。公差、良率、售后，</a:t>
            </a:r>
          </a:p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才是真正的产品。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374243" y="928973"/>
            <a:ext cx="2611412" cy="1182815"/>
          </a:xfrm>
          <a:prstGeom prst="roundRect">
            <a:avLst>
              <a:gd name="adj" fmla="val 10000"/>
            </a:avLst>
          </a:prstGeom>
          <a:solidFill>
            <a:srgbClr val="FFFFFF">
              <a:alpha val="94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3483971" y="1002125"/>
            <a:ext cx="2391956" cy="36576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502259" y="1093565"/>
            <a:ext cx="23553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 i="0">
                <a:solidFill>
                  <a:srgbClr val="4874CB"/>
                </a:solidFill>
                <a:latin typeface="PingFang SC"/>
                <a:ea typeface="PingFang SC"/>
              </a:rPr>
              <a:t>技术可行 ≠ 商业可行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02259" y="1349597"/>
            <a:ext cx="23553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能跑通 demo 不等于能规模化交付。</a:t>
            </a:r>
          </a:p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成本结构、供应链、客户付费意愿，</a:t>
            </a:r>
          </a:p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缺一不可。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80492" y="928973"/>
            <a:ext cx="2611412" cy="1182815"/>
          </a:xfrm>
          <a:prstGeom prst="roundRect">
            <a:avLst>
              <a:gd name="adj" fmla="val 10000"/>
            </a:avLst>
          </a:prstGeom>
          <a:solidFill>
            <a:srgbClr val="FFFFFF">
              <a:alpha val="94000"/>
            </a:srgbClr>
          </a:solidFill>
          <a:ln w="9525">
            <a:solidFill>
              <a:srgbClr val="E2EBF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6390220" y="1002125"/>
            <a:ext cx="2391956" cy="36576"/>
          </a:xfrm>
          <a:prstGeom prst="roundRect">
            <a:avLst>
              <a:gd name="adj" fmla="val 50000"/>
            </a:avLst>
          </a:prstGeom>
          <a:solidFill>
            <a:srgbClr val="4874C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8508" y="1093565"/>
            <a:ext cx="235538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800" b="1" i="0">
                <a:solidFill>
                  <a:srgbClr val="4874CB"/>
                </a:solidFill>
                <a:latin typeface="PingFang SC"/>
                <a:ea typeface="PingFang SC"/>
              </a:rPr>
              <a:t>48h &gt; 4 个月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8508" y="1349597"/>
            <a:ext cx="2355380" cy="594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黑客松的极限压力测试，比四个月的</a:t>
            </a:r>
          </a:p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闭门开发更能验证一个想法。</a:t>
            </a:r>
          </a:p>
          <a:p>
            <a:pPr algn="l">
              <a:lnSpc>
                <a:spcPct val="120000"/>
              </a:lnSpc>
            </a:pPr>
            <a:r>
              <a:rPr sz="1200" b="0" i="0">
                <a:solidFill>
                  <a:srgbClr val="44546A"/>
                </a:solidFill>
                <a:latin typeface="PingFang SC"/>
                <a:ea typeface="PingFang SC"/>
              </a:rPr>
              <a:t>快速迭代胜过完美计划。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9359900" cy="2519363"/>
          </a:xfrm>
          <a:prstGeom prst="rect">
            <a:avLst/>
          </a:prstGeom>
          <a:solidFill>
            <a:srgbClr val="1A1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tmpdd1lodm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6414" y="0"/>
            <a:ext cx="2015490" cy="2519363"/>
          </a:xfrm>
          <a:prstGeom prst="rect">
            <a:avLst/>
          </a:prstGeom>
          <a:effectLst/>
        </p:spPr>
      </p:pic>
      <p:sp>
        <p:nvSpPr>
          <p:cNvPr id="4" name="TextBox 3"/>
          <p:cNvSpPr txBox="1"/>
          <p:nvPr/>
        </p:nvSpPr>
        <p:spPr>
          <a:xfrm>
            <a:off x="650875" y="526637"/>
            <a:ext cx="457200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600" b="1" i="0">
                <a:solidFill>
                  <a:srgbClr val="FFFFFF"/>
                </a:solidFill>
                <a:latin typeface="PingFang SC"/>
                <a:ea typeface="PingFang SC"/>
              </a:rPr>
              <a:t>别从技术开始，从痛点开始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0875" y="837533"/>
            <a:ext cx="5029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E7E6E6"/>
                </a:solidFill>
                <a:latin typeface="PingFang SC"/>
                <a:ea typeface="PingFang SC"/>
              </a:rPr>
              <a:t>先找到愿意付钱的人，再决定做什么。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0875" y="947261"/>
            <a:ext cx="457200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600" b="1" i="0">
                <a:solidFill>
                  <a:srgbClr val="FFFFFF"/>
                </a:solidFill>
                <a:latin typeface="PingFang SC"/>
                <a:ea typeface="PingFang SC"/>
              </a:rPr>
              <a:t>开源你的能力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0875" y="1258157"/>
            <a:ext cx="5029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E7E6E6"/>
                </a:solidFill>
                <a:latin typeface="PingFang SC"/>
                <a:ea typeface="PingFang SC"/>
              </a:rPr>
              <a:t>开源不是免费，是用代码建立信任，用社区放大影响。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0875" y="1367885"/>
            <a:ext cx="4572000" cy="34747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3600" b="1" i="0">
                <a:solidFill>
                  <a:srgbClr val="FFFFFF"/>
                </a:solidFill>
                <a:latin typeface="PingFang SC"/>
                <a:ea typeface="PingFang SC"/>
              </a:rPr>
              <a:t>压缩你的时间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0875" y="1678781"/>
            <a:ext cx="5029200" cy="201168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E7E6E6"/>
                </a:solidFill>
                <a:latin typeface="PingFang SC"/>
                <a:ea typeface="PingFang SC"/>
              </a:rPr>
              <a:t>48 小时的黑客松逼你做减法，只保留最核心的价值。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994" y="1983771"/>
            <a:ext cx="3657600" cy="27432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 i="0">
                <a:solidFill>
                  <a:srgbClr val="EE822F"/>
                </a:solidFill>
                <a:latin typeface="PingFang SC"/>
                <a:ea typeface="PingFang SC"/>
              </a:rPr>
              <a:t>1 人 → 5 人 → 200 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08475" y="2020347"/>
            <a:ext cx="2743200" cy="219456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1600" b="0" i="0">
                <a:solidFill>
                  <a:srgbClr val="E7E6E6"/>
                </a:solidFill>
                <a:latin typeface="PingFang SC"/>
                <a:ea typeface="PingFang SC"/>
              </a:rPr>
              <a:t>个人 → 团队 → 社区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6_图片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359900" cy="2519363"/>
          </a:xfrm>
          <a:prstGeom prst="rect">
            <a:avLst/>
          </a:prstGeom>
          <a:effectLst/>
        </p:spPr>
      </p:pic>
      <p:sp>
        <p:nvSpPr>
          <p:cNvPr id="3" name="TextBox 2"/>
          <p:cNvSpPr txBox="1"/>
          <p:nvPr/>
        </p:nvSpPr>
        <p:spPr>
          <a:xfrm>
            <a:off x="467994" y="636365"/>
            <a:ext cx="8423910" cy="1005840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7200" b="1" i="0">
                <a:solidFill>
                  <a:srgbClr val="44546A"/>
                </a:solidFill>
                <a:latin typeface="PingFang SC"/>
                <a:ea typeface="PingFang SC"/>
              </a:rPr>
              <a:t>我不休息了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67994" y="1642205"/>
            <a:ext cx="8423910" cy="256032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0" i="0">
                <a:solidFill>
                  <a:srgbClr val="44546A"/>
                </a:solidFill>
                <a:latin typeface="PingFang SC"/>
                <a:ea typeface="PingFang SC"/>
              </a:rPr>
              <a:t>从修手机到机器狗到 200 人 48 小时</a:t>
            </a:r>
          </a:p>
        </p:txBody>
      </p:sp>
      <p:sp>
        <p:nvSpPr>
          <p:cNvPr id="5" name="Rectangle 4"/>
          <p:cNvSpPr/>
          <p:nvPr/>
        </p:nvSpPr>
        <p:spPr>
          <a:xfrm>
            <a:off x="2995168" y="1962244"/>
            <a:ext cx="3369564" cy="12801"/>
          </a:xfrm>
          <a:prstGeom prst="rect">
            <a:avLst/>
          </a:prstGeom>
          <a:solidFill>
            <a:srgbClr val="EE82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67994" y="2081117"/>
            <a:ext cx="8423910" cy="237744"/>
          </a:xfrm>
          <a:prstGeom prst="rect">
            <a:avLst/>
          </a:prstGeom>
          <a:noFill/>
        </p:spPr>
        <p:txBody>
          <a:bodyPr wrap="none" lIns="0" rIns="0" tIns="0" bIns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sz="1800" b="0" i="0">
                <a:solidFill>
                  <a:srgbClr val="4874CB"/>
                </a:solidFill>
                <a:latin typeface="PingFang SC"/>
                <a:ea typeface="PingFang SC"/>
              </a:rPr>
              <a:t>github.com/00make  |  B站麻辣串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799</Words>
  <Application>Microsoft Macintosh PowerPoint</Application>
  <PresentationFormat>自定义</PresentationFormat>
  <Paragraphs>253</Paragraphs>
  <Slides>25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25</vt:i4>
      </vt:variant>
    </vt:vector>
  </HeadingPairs>
  <TitlesOfParts>
    <vt:vector size="32" baseType="lpstr">
      <vt:lpstr>Noto Sans SC</vt:lpstr>
      <vt:lpstr>Noto Sans SC Black</vt:lpstr>
      <vt:lpstr>PingFang SC</vt:lpstr>
      <vt:lpstr>Arial</vt:lpstr>
      <vt:lpstr>Wingdings</vt:lpstr>
      <vt:lpstr>WPS</vt:lpstr>
      <vt:lpstr>1_WPS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wang wang</dc:creator>
  <cp:lastModifiedBy>尧 张</cp:lastModifiedBy>
  <cp:revision>162</cp:revision>
  <dcterms:created xsi:type="dcterms:W3CDTF">2019-06-19T02:08:00Z</dcterms:created>
  <dcterms:modified xsi:type="dcterms:W3CDTF">2026-09-17T23:14:07Z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C639600763ED439D9BCB85810A8C24FB_11</vt:lpwstr>
  </property>
</Properties>
</file>